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631"/>
  </p:normalViewPr>
  <p:slideViewPr>
    <p:cSldViewPr snapToGrid="0" snapToObjects="1">
      <p:cViewPr varScale="1">
        <p:scale>
          <a:sx n="95" d="100"/>
          <a:sy n="95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670DBC8-6664-054C-8E2B-B4AD273F5E34}" type="datetimeFigureOut">
              <a:rPr lang="nl-NL" smtClean="0"/>
              <a:t>01-12-17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D7931E5C-86C4-2D43-BAE3-375F1DE9B1B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455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DBC8-6664-054C-8E2B-B4AD273F5E34}" type="datetimeFigureOut">
              <a:rPr lang="nl-NL" smtClean="0"/>
              <a:t>01-12-17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1E5C-86C4-2D43-BAE3-375F1DE9B1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68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DBC8-6664-054C-8E2B-B4AD273F5E34}" type="datetimeFigureOut">
              <a:rPr lang="nl-NL" smtClean="0"/>
              <a:t>01-12-17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1E5C-86C4-2D43-BAE3-375F1DE9B1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35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DBC8-6664-054C-8E2B-B4AD273F5E34}" type="datetimeFigureOut">
              <a:rPr lang="nl-NL" smtClean="0"/>
              <a:t>01-12-17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1E5C-86C4-2D43-BAE3-375F1DE9B1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8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DBC8-6664-054C-8E2B-B4AD273F5E34}" type="datetimeFigureOut">
              <a:rPr lang="nl-NL" smtClean="0"/>
              <a:t>01-12-17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1E5C-86C4-2D43-BAE3-375F1DE9B1B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744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DBC8-6664-054C-8E2B-B4AD273F5E34}" type="datetimeFigureOut">
              <a:rPr lang="nl-NL" smtClean="0"/>
              <a:t>01-12-17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1E5C-86C4-2D43-BAE3-375F1DE9B1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95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DBC8-6664-054C-8E2B-B4AD273F5E34}" type="datetimeFigureOut">
              <a:rPr lang="nl-NL" smtClean="0"/>
              <a:t>01-12-17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1E5C-86C4-2D43-BAE3-375F1DE9B1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21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DBC8-6664-054C-8E2B-B4AD273F5E34}" type="datetimeFigureOut">
              <a:rPr lang="nl-NL" smtClean="0"/>
              <a:t>01-12-17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1E5C-86C4-2D43-BAE3-375F1DE9B1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28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DBC8-6664-054C-8E2B-B4AD273F5E34}" type="datetimeFigureOut">
              <a:rPr lang="nl-NL" smtClean="0"/>
              <a:t>01-12-17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1E5C-86C4-2D43-BAE3-375F1DE9B1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6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DBC8-6664-054C-8E2B-B4AD273F5E34}" type="datetimeFigureOut">
              <a:rPr lang="nl-NL" smtClean="0"/>
              <a:t>01-12-17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1E5C-86C4-2D43-BAE3-375F1DE9B1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18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DBC8-6664-054C-8E2B-B4AD273F5E34}" type="datetimeFigureOut">
              <a:rPr lang="nl-NL" smtClean="0"/>
              <a:t>01-12-17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1E5C-86C4-2D43-BAE3-375F1DE9B1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66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670DBC8-6664-054C-8E2B-B4AD273F5E34}" type="datetimeFigureOut">
              <a:rPr lang="nl-NL" smtClean="0"/>
              <a:t>01-12-17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D7931E5C-86C4-2D43-BAE3-375F1DE9B1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51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4.1 NAZI’S AAN DE MACHT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b="1" dirty="0" smtClean="0"/>
              <a:t>HOOFDSTUK 4</a:t>
            </a:r>
          </a:p>
          <a:p>
            <a:pPr algn="ctr"/>
            <a:r>
              <a:rPr lang="nl-NL" b="1" dirty="0" smtClean="0"/>
              <a:t>DE TWEEDE WERELDOORLOG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80406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048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GELIJKSCHAKELING 1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680484"/>
            <a:ext cx="12192000" cy="6177515"/>
          </a:xfrm>
        </p:spPr>
        <p:txBody>
          <a:bodyPr>
            <a:normAutofit/>
          </a:bodyPr>
          <a:lstStyle/>
          <a:p>
            <a:r>
              <a:rPr lang="nl-NL" dirty="0" smtClean="0"/>
              <a:t>Gelijkschakeling = alle organisaties, sectoren en media staan onder leiding van nazi’s</a:t>
            </a:r>
          </a:p>
          <a:p>
            <a:r>
              <a:rPr lang="nl-NL" dirty="0" smtClean="0"/>
              <a:t>Doel = indoctrinatie van de bevolking</a:t>
            </a:r>
          </a:p>
          <a:p>
            <a:r>
              <a:rPr lang="nl-NL" dirty="0" smtClean="0"/>
              <a:t>Indoctrinatie = het volk jouw ideeën laten overnemen, zodat zij deze als de waarheid zien</a:t>
            </a:r>
          </a:p>
          <a:p>
            <a:endParaRPr lang="nl-NL" dirty="0"/>
          </a:p>
          <a:p>
            <a:r>
              <a:rPr lang="nl-NL" dirty="0" smtClean="0"/>
              <a:t>Ministerie van Propaganda </a:t>
            </a:r>
            <a:r>
              <a:rPr lang="nl-NL" dirty="0" err="1" smtClean="0"/>
              <a:t>olv</a:t>
            </a:r>
            <a:r>
              <a:rPr lang="nl-NL" dirty="0" smtClean="0"/>
              <a:t> minister Joseph Goebbels</a:t>
            </a:r>
          </a:p>
          <a:p>
            <a:r>
              <a:rPr lang="nl-NL" dirty="0" smtClean="0"/>
              <a:t>Dit ministerie:</a:t>
            </a:r>
          </a:p>
          <a:p>
            <a:pPr>
              <a:buFont typeface="Wingdings" charset="2"/>
              <a:buChar char="ü"/>
            </a:pPr>
            <a:r>
              <a:rPr lang="nl-NL" dirty="0" smtClean="0"/>
              <a:t>Controleert de media</a:t>
            </a:r>
          </a:p>
          <a:p>
            <a:pPr>
              <a:buFont typeface="Wingdings" charset="2"/>
              <a:buChar char="ü"/>
            </a:pPr>
            <a:r>
              <a:rPr lang="nl-NL" dirty="0" smtClean="0"/>
              <a:t>Maakt </a:t>
            </a:r>
            <a:r>
              <a:rPr lang="nl-NL" dirty="0" err="1" smtClean="0"/>
              <a:t>bioscoopjournaals</a:t>
            </a:r>
            <a:r>
              <a:rPr lang="nl-NL" dirty="0" smtClean="0"/>
              <a:t> en radio-uitzendingen</a:t>
            </a:r>
          </a:p>
          <a:p>
            <a:pPr>
              <a:buFont typeface="Wingdings" charset="2"/>
              <a:buChar char="ü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929" y="1985040"/>
            <a:ext cx="3411071" cy="48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0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GELIJKSCHAKELING </a:t>
            </a:r>
            <a:r>
              <a:rPr lang="nl-NL" b="1" dirty="0" smtClean="0"/>
              <a:t>2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NL" dirty="0"/>
              <a:t>Kunstenaars en artiesten mochten alleen werken als zij lid waren van een naziorganisatie</a:t>
            </a:r>
          </a:p>
          <a:p>
            <a:pPr>
              <a:buFont typeface="Arial" charset="0"/>
              <a:buChar char="•"/>
            </a:pPr>
            <a:r>
              <a:rPr lang="nl-NL" dirty="0"/>
              <a:t>Boeken van Joden en socialistische/communistische schrijvers werden verbrand</a:t>
            </a:r>
          </a:p>
          <a:p>
            <a:r>
              <a:rPr lang="nl-NL" dirty="0" smtClean="0"/>
              <a:t>Vakbonden werden geleid door Nazi’s</a:t>
            </a:r>
          </a:p>
          <a:p>
            <a:r>
              <a:rPr lang="nl-NL" dirty="0" smtClean="0"/>
              <a:t>Alle jongens werden lid van de </a:t>
            </a:r>
            <a:r>
              <a:rPr lang="nl-NL" dirty="0" err="1" smtClean="0"/>
              <a:t>Hitlerjugend</a:t>
            </a:r>
            <a:r>
              <a:rPr lang="nl-NL" dirty="0" smtClean="0"/>
              <a:t>, 						                          waar zij een nazistische, militaristische opvoeding kregen</a:t>
            </a:r>
          </a:p>
          <a:p>
            <a:r>
              <a:rPr lang="nl-NL" dirty="0" smtClean="0"/>
              <a:t>Alle meisjes werden lid van de </a:t>
            </a:r>
            <a:r>
              <a:rPr lang="nl-NL" dirty="0" err="1" smtClean="0"/>
              <a:t>Bund</a:t>
            </a:r>
            <a:r>
              <a:rPr lang="nl-NL" dirty="0" smtClean="0"/>
              <a:t> </a:t>
            </a:r>
            <a:r>
              <a:rPr lang="nl-NL" dirty="0" err="1" smtClean="0"/>
              <a:t>Deutscher</a:t>
            </a:r>
            <a:r>
              <a:rPr lang="nl-NL" dirty="0" smtClean="0"/>
              <a:t> </a:t>
            </a:r>
            <a:r>
              <a:rPr lang="nl-NL" dirty="0" err="1" smtClean="0"/>
              <a:t>Mädel</a:t>
            </a:r>
            <a:r>
              <a:rPr lang="nl-NL" dirty="0" smtClean="0"/>
              <a:t> (= meisjes), 			                          waar zij werden voorbereid op hun moederrol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3976854"/>
            <a:ext cx="4453007" cy="28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0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b="1" dirty="0" smtClean="0"/>
              <a:t>HET FÜHRERPRINCIPE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28800"/>
            <a:ext cx="12192000" cy="5029200"/>
          </a:xfrm>
        </p:spPr>
        <p:txBody>
          <a:bodyPr/>
          <a:lstStyle/>
          <a:p>
            <a:r>
              <a:rPr lang="nl-NL" dirty="0" err="1" smtClean="0"/>
              <a:t>Führer</a:t>
            </a:r>
            <a:r>
              <a:rPr lang="nl-NL" dirty="0" smtClean="0"/>
              <a:t> = leider. werd de aanspreektitel van Hitler</a:t>
            </a:r>
          </a:p>
          <a:p>
            <a:r>
              <a:rPr lang="nl-NL" dirty="0" smtClean="0"/>
              <a:t>En nieuwe titel voor een nieuwe tijd</a:t>
            </a:r>
          </a:p>
          <a:p>
            <a:r>
              <a:rPr lang="nl-NL" dirty="0" smtClean="0"/>
              <a:t>Hitlergroet om elkaar te begroeten</a:t>
            </a:r>
          </a:p>
          <a:p>
            <a:r>
              <a:rPr lang="nl-NL" dirty="0" smtClean="0"/>
              <a:t>Overal portretten van Hitler</a:t>
            </a:r>
          </a:p>
          <a:p>
            <a:r>
              <a:rPr lang="nl-NL" dirty="0" smtClean="0"/>
              <a:t>Iedereen moest trouw zweren aan de </a:t>
            </a:r>
            <a:r>
              <a:rPr lang="nl-NL" dirty="0" err="1" smtClean="0"/>
              <a:t>Führer</a:t>
            </a:r>
            <a:r>
              <a:rPr lang="nl-NL" dirty="0" smtClean="0"/>
              <a:t>, niet aan Duitsland</a:t>
            </a:r>
          </a:p>
          <a:p>
            <a:r>
              <a:rPr lang="nl-NL" dirty="0" smtClean="0"/>
              <a:t>In de hele maatschappij moesten mensen hun 						      leidinggevende (Nazi’s) gehoorzamen = het </a:t>
            </a:r>
            <a:r>
              <a:rPr lang="nl-NL" dirty="0" err="1" smtClean="0"/>
              <a:t>Führerprincipe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24" y="3514314"/>
            <a:ext cx="4984376" cy="334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2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806824"/>
          </a:xfrm>
        </p:spPr>
        <p:txBody>
          <a:bodyPr/>
          <a:lstStyle/>
          <a:p>
            <a:pPr algn="ctr"/>
            <a:r>
              <a:rPr lang="nl-NL" b="1" dirty="0" smtClean="0"/>
              <a:t>ANTISEMITISME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806824"/>
            <a:ext cx="12192000" cy="6051175"/>
          </a:xfrm>
        </p:spPr>
        <p:txBody>
          <a:bodyPr/>
          <a:lstStyle/>
          <a:p>
            <a:r>
              <a:rPr lang="nl-NL" dirty="0" smtClean="0"/>
              <a:t>Antisemitisme = </a:t>
            </a:r>
            <a:r>
              <a:rPr lang="nl-NL" dirty="0" err="1" smtClean="0"/>
              <a:t>jodenhaat</a:t>
            </a:r>
            <a:endParaRPr lang="nl-NL" dirty="0" smtClean="0"/>
          </a:p>
          <a:p>
            <a:r>
              <a:rPr lang="nl-NL" dirty="0" smtClean="0"/>
              <a:t>Antisemitisme bestond al eeuwen lang in Duitsland n Europa</a:t>
            </a:r>
          </a:p>
          <a:p>
            <a:r>
              <a:rPr lang="nl-NL" dirty="0" smtClean="0"/>
              <a:t>Antisemitisme groeide sterk onder Hitler</a:t>
            </a:r>
          </a:p>
          <a:p>
            <a:r>
              <a:rPr lang="nl-NL" dirty="0" smtClean="0"/>
              <a:t>Joden werden niet meer gezien als gelovigen, maar als een ras</a:t>
            </a:r>
          </a:p>
          <a:p>
            <a:r>
              <a:rPr lang="nl-NL" dirty="0" smtClean="0"/>
              <a:t>Joden werden gezien als ongedierte</a:t>
            </a:r>
          </a:p>
          <a:p>
            <a:r>
              <a:rPr lang="nl-NL" dirty="0" smtClean="0"/>
              <a:t>Joden waren de zondebokken</a:t>
            </a:r>
          </a:p>
          <a:p>
            <a:r>
              <a:rPr lang="nl-NL" dirty="0" smtClean="0"/>
              <a:t>Tot 1938 werden Joden gediscrimineerd en 						         buitengesloten o.a. Door de rassenwetten (1935)</a:t>
            </a:r>
          </a:p>
          <a:p>
            <a:r>
              <a:rPr lang="nl-NL" dirty="0" smtClean="0"/>
              <a:t>Na de </a:t>
            </a:r>
            <a:r>
              <a:rPr lang="nl-NL" dirty="0" err="1" smtClean="0"/>
              <a:t>Kristallnacht</a:t>
            </a:r>
            <a:r>
              <a:rPr lang="nl-NL" dirty="0" smtClean="0"/>
              <a:t> in 1938 werd de Jodenvervolging 					          gewelddadig met concentratiekampen en verdrijving 						                uit Duitsland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4048125"/>
            <a:ext cx="61341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7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150937"/>
          </a:xfrm>
        </p:spPr>
        <p:txBody>
          <a:bodyPr/>
          <a:lstStyle/>
          <a:p>
            <a:pPr algn="ctr"/>
            <a:r>
              <a:rPr lang="nl-NL" b="1" dirty="0" smtClean="0"/>
              <a:t>ADOLF HITLER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137144"/>
            <a:ext cx="9750906" cy="4351337"/>
          </a:xfrm>
        </p:spPr>
        <p:txBody>
          <a:bodyPr/>
          <a:lstStyle/>
          <a:p>
            <a:r>
              <a:rPr lang="nl-NL" dirty="0" smtClean="0"/>
              <a:t>Oostenrijker</a:t>
            </a:r>
          </a:p>
          <a:p>
            <a:r>
              <a:rPr lang="nl-NL" dirty="0" smtClean="0"/>
              <a:t>Veteraan uit 1</a:t>
            </a:r>
            <a:r>
              <a:rPr lang="nl-NL" baseline="30000" dirty="0" smtClean="0"/>
              <a:t>e</a:t>
            </a:r>
            <a:r>
              <a:rPr lang="nl-NL" dirty="0" smtClean="0"/>
              <a:t> WO</a:t>
            </a:r>
          </a:p>
          <a:p>
            <a:r>
              <a:rPr lang="nl-NL" dirty="0" smtClean="0"/>
              <a:t>Goede spreker</a:t>
            </a:r>
          </a:p>
          <a:p>
            <a:r>
              <a:rPr lang="nl-NL" dirty="0" smtClean="0"/>
              <a:t>Leider van NSDAP</a:t>
            </a:r>
          </a:p>
          <a:p>
            <a:r>
              <a:rPr lang="nl-NL" dirty="0" err="1" smtClean="0"/>
              <a:t>Nazional</a:t>
            </a:r>
            <a:r>
              <a:rPr lang="nl-NL" dirty="0" smtClean="0"/>
              <a:t> </a:t>
            </a:r>
            <a:r>
              <a:rPr lang="nl-NL" dirty="0" err="1" smtClean="0"/>
              <a:t>Sozialistische</a:t>
            </a:r>
            <a:r>
              <a:rPr lang="nl-NL" dirty="0" smtClean="0"/>
              <a:t> Deutsche </a:t>
            </a:r>
            <a:r>
              <a:rPr lang="nl-NL" dirty="0" err="1" smtClean="0"/>
              <a:t>Arbeiter</a:t>
            </a:r>
            <a:r>
              <a:rPr lang="nl-NL" dirty="0" smtClean="0"/>
              <a:t> </a:t>
            </a:r>
            <a:r>
              <a:rPr lang="nl-NL" dirty="0" err="1" smtClean="0"/>
              <a:t>Partei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8" y="2253185"/>
            <a:ext cx="5412822" cy="45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2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FASCISME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28800"/>
            <a:ext cx="9857232" cy="4351337"/>
          </a:xfrm>
        </p:spPr>
        <p:txBody>
          <a:bodyPr/>
          <a:lstStyle/>
          <a:p>
            <a:r>
              <a:rPr lang="nl-NL" dirty="0" smtClean="0"/>
              <a:t>Fascisme ontstaat na 1</a:t>
            </a:r>
            <a:r>
              <a:rPr lang="nl-NL" baseline="30000" dirty="0" smtClean="0"/>
              <a:t>e</a:t>
            </a:r>
            <a:r>
              <a:rPr lang="nl-NL" dirty="0" smtClean="0"/>
              <a:t> WO in Italië</a:t>
            </a:r>
          </a:p>
          <a:p>
            <a:r>
              <a:rPr lang="nl-NL" dirty="0" smtClean="0"/>
              <a:t>Leider = </a:t>
            </a:r>
            <a:r>
              <a:rPr lang="nl-NL" dirty="0" err="1" smtClean="0"/>
              <a:t>Benito</a:t>
            </a:r>
            <a:r>
              <a:rPr lang="nl-NL" dirty="0" smtClean="0"/>
              <a:t> Mussolini</a:t>
            </a:r>
          </a:p>
          <a:p>
            <a:r>
              <a:rPr lang="nl-NL" dirty="0" smtClean="0"/>
              <a:t>Mussolini is voorbeeld van Hitler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91" y="1828800"/>
            <a:ext cx="630140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6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 dirty="0" smtClean="0"/>
              <a:t>KENMERKEN VAN FASCISME </a:t>
            </a:r>
            <a:br>
              <a:rPr lang="nl-NL" b="1" dirty="0" smtClean="0"/>
            </a:br>
            <a:r>
              <a:rPr lang="nl-NL" b="1" dirty="0" smtClean="0"/>
              <a:t>EXTREEMRECHTS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28800"/>
            <a:ext cx="12192000" cy="4351337"/>
          </a:xfrm>
        </p:spPr>
        <p:txBody>
          <a:bodyPr/>
          <a:lstStyle/>
          <a:p>
            <a:r>
              <a:rPr lang="nl-NL" dirty="0" smtClean="0"/>
              <a:t>Extreem-nationalistisch</a:t>
            </a:r>
          </a:p>
          <a:p>
            <a:r>
              <a:rPr lang="nl-NL" dirty="0" smtClean="0"/>
              <a:t>Eigen volk eerst; geen gelijkheid</a:t>
            </a:r>
          </a:p>
          <a:p>
            <a:r>
              <a:rPr lang="nl-NL" dirty="0" smtClean="0"/>
              <a:t>Geweld is prima middel om doel te gebruiken</a:t>
            </a:r>
          </a:p>
          <a:p>
            <a:r>
              <a:rPr lang="nl-NL" dirty="0" smtClean="0"/>
              <a:t>Actie </a:t>
            </a:r>
            <a:r>
              <a:rPr lang="nl-NL" dirty="0" err="1" smtClean="0"/>
              <a:t>ipv</a:t>
            </a:r>
            <a:r>
              <a:rPr lang="nl-NL" dirty="0" smtClean="0"/>
              <a:t> democratie</a:t>
            </a:r>
          </a:p>
          <a:p>
            <a:r>
              <a:rPr lang="nl-NL" dirty="0" smtClean="0"/>
              <a:t>1-leiderprincipe</a:t>
            </a:r>
          </a:p>
          <a:p>
            <a:r>
              <a:rPr lang="nl-NL" dirty="0" smtClean="0"/>
              <a:t>Totalitaire dictatuur = individu is ondergeschikt aan de staat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47" y="1843757"/>
            <a:ext cx="3509681" cy="49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6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 dirty="0" smtClean="0"/>
              <a:t>NATIONAALSOCIALISME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>EXTREEMRECHTS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nl-NL" dirty="0" smtClean="0"/>
              <a:t>Nationaalsocialisme </a:t>
            </a:r>
            <a:r>
              <a:rPr lang="nl-NL" dirty="0" smtClean="0"/>
              <a:t>is vorm van fascisme</a:t>
            </a:r>
          </a:p>
          <a:p>
            <a:r>
              <a:rPr lang="nl-NL" dirty="0" smtClean="0"/>
              <a:t>Extreem-nationalistisch</a:t>
            </a:r>
          </a:p>
          <a:p>
            <a:r>
              <a:rPr lang="nl-NL" dirty="0" smtClean="0"/>
              <a:t>Militaristisch</a:t>
            </a:r>
          </a:p>
          <a:p>
            <a:r>
              <a:rPr lang="nl-NL" dirty="0" smtClean="0"/>
              <a:t>Antidemocratisch</a:t>
            </a:r>
          </a:p>
          <a:p>
            <a:r>
              <a:rPr lang="nl-NL" dirty="0" smtClean="0"/>
              <a:t>1-leiderprincipe</a:t>
            </a:r>
          </a:p>
          <a:p>
            <a:r>
              <a:rPr lang="nl-NL" dirty="0" smtClean="0"/>
              <a:t>Totalitair</a:t>
            </a:r>
          </a:p>
          <a:p>
            <a:r>
              <a:rPr lang="nl-NL" dirty="0" smtClean="0"/>
              <a:t>Geweld is prima middel om doel te bereiken (SA = nazi-knokploeg)</a:t>
            </a:r>
          </a:p>
          <a:p>
            <a:r>
              <a:rPr lang="nl-NL" dirty="0" smtClean="0"/>
              <a:t>Rassenleer = </a:t>
            </a:r>
            <a:r>
              <a:rPr lang="nl-NL" dirty="0"/>
              <a:t>D</a:t>
            </a:r>
            <a:r>
              <a:rPr lang="nl-NL" dirty="0" smtClean="0"/>
              <a:t>uitse </a:t>
            </a:r>
            <a:r>
              <a:rPr lang="nl-NL" dirty="0" smtClean="0"/>
              <a:t>volk = Arische ras</a:t>
            </a:r>
          </a:p>
          <a:p>
            <a:r>
              <a:rPr lang="nl-NL" dirty="0" smtClean="0"/>
              <a:t>Duitsers zijn Übermenschen en Joden/zigeuners </a:t>
            </a:r>
            <a:r>
              <a:rPr lang="nl-NL" dirty="0" err="1" smtClean="0"/>
              <a:t>Untermenschen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79" y="3077883"/>
            <a:ext cx="4701521" cy="37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2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HITLER KOMT AAN DE MACHT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nl-NL" dirty="0" smtClean="0"/>
              <a:t>Ontevredenheid in Duitsland door Verdrag van Versailles en economische wereldcrisis (1929)</a:t>
            </a:r>
          </a:p>
          <a:p>
            <a:r>
              <a:rPr lang="nl-NL" dirty="0" smtClean="0"/>
              <a:t>Hitler belooft ellende op te lossen</a:t>
            </a:r>
          </a:p>
          <a:p>
            <a:r>
              <a:rPr lang="nl-NL" dirty="0" smtClean="0"/>
              <a:t>1932 wordt de NSDAP de grootste partij in Duitsland</a:t>
            </a:r>
          </a:p>
          <a:p>
            <a:r>
              <a:rPr lang="nl-NL" dirty="0" smtClean="0"/>
              <a:t>30 januari 1933 wordt Hitler regeringsleider</a:t>
            </a:r>
          </a:p>
          <a:p>
            <a:r>
              <a:rPr lang="nl-NL" dirty="0" smtClean="0"/>
              <a:t>Hitler is democratisch aan de macht gekomen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5" y="2407024"/>
            <a:ext cx="5934635" cy="44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DE EERSTE TWEE MAANDEN ONDER HITLER</a:t>
            </a:r>
            <a:br>
              <a:rPr lang="nl-NL" b="1" dirty="0" smtClean="0"/>
            </a:br>
            <a:r>
              <a:rPr lang="nl-NL" b="1" dirty="0" smtClean="0"/>
              <a:t>1933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94129" y="1828800"/>
            <a:ext cx="9951361" cy="4351337"/>
          </a:xfrm>
        </p:spPr>
        <p:txBody>
          <a:bodyPr/>
          <a:lstStyle/>
          <a:p>
            <a:r>
              <a:rPr lang="nl-NL" dirty="0" smtClean="0"/>
              <a:t>Na de brandstichting in het Rijksdaggebouw door Marinus van der Lubbe verbiedt Hitler de KPD = communistische partij</a:t>
            </a:r>
          </a:p>
          <a:p>
            <a:r>
              <a:rPr lang="nl-NL" dirty="0" smtClean="0"/>
              <a:t>Hitler wint nieuwe verkiezingen met 43,9% van de stemmen door angst voor communisten en socialisten (brand in Rijksdaggebouw)</a:t>
            </a:r>
          </a:p>
          <a:p>
            <a:r>
              <a:rPr lang="nl-NL" dirty="0" smtClean="0"/>
              <a:t>23 maart 1933 wordt in Duits parlement de machtigingswet aangenomen, waardoor de democratie wordt afgeschaft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12" y="3852672"/>
            <a:ext cx="5175504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4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TOTALITAIRE DICTATUUR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nl-NL" dirty="0" smtClean="0"/>
              <a:t>Terreur</a:t>
            </a:r>
          </a:p>
          <a:p>
            <a:r>
              <a:rPr lang="nl-NL" dirty="0" smtClean="0"/>
              <a:t>Censuur</a:t>
            </a:r>
          </a:p>
          <a:p>
            <a:r>
              <a:rPr lang="nl-NL" dirty="0" smtClean="0"/>
              <a:t>Propaganda</a:t>
            </a:r>
          </a:p>
          <a:p>
            <a:r>
              <a:rPr lang="nl-NL" dirty="0" smtClean="0"/>
              <a:t>Alleen NSDAP toegestaan; andere politieke </a:t>
            </a:r>
            <a:r>
              <a:rPr lang="nl-NL" dirty="0" err="1" smtClean="0"/>
              <a:t>parijen</a:t>
            </a:r>
            <a:r>
              <a:rPr lang="nl-NL" dirty="0" smtClean="0"/>
              <a:t> verboden</a:t>
            </a:r>
          </a:p>
          <a:p>
            <a:r>
              <a:rPr lang="nl-NL" dirty="0" smtClean="0"/>
              <a:t>Sterke geheime politie = Gestapo = Geheime Staats </a:t>
            </a:r>
            <a:r>
              <a:rPr lang="nl-NL" dirty="0" err="1" smtClean="0"/>
              <a:t>Polizei</a:t>
            </a:r>
            <a:endParaRPr lang="nl-NL" dirty="0" smtClean="0"/>
          </a:p>
          <a:p>
            <a:r>
              <a:rPr lang="nl-NL" dirty="0" smtClean="0"/>
              <a:t>Gestapo was onder deel van de SS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44" y="3361765"/>
            <a:ext cx="5320356" cy="349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2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DE SS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nl-NL" dirty="0"/>
              <a:t>SS = </a:t>
            </a:r>
            <a:r>
              <a:rPr lang="nl-NL" dirty="0" err="1"/>
              <a:t>Schutzstaffel</a:t>
            </a:r>
            <a:r>
              <a:rPr lang="nl-NL" dirty="0"/>
              <a:t> = lijfwacht van Hitler</a:t>
            </a:r>
          </a:p>
          <a:p>
            <a:r>
              <a:rPr lang="nl-NL" dirty="0"/>
              <a:t>Later wordt de SS eliteorganisatie van de Nazi’s</a:t>
            </a:r>
          </a:p>
          <a:p>
            <a:r>
              <a:rPr lang="nl-NL" dirty="0"/>
              <a:t>SS leidt de concentratiekampen voor politieke tegenstanders</a:t>
            </a:r>
          </a:p>
          <a:p>
            <a:r>
              <a:rPr lang="nl-NL" dirty="0"/>
              <a:t>SS = de meest fanatieke </a:t>
            </a:r>
            <a:r>
              <a:rPr lang="nl-NL" dirty="0" smtClean="0"/>
              <a:t>Nazi’s</a:t>
            </a:r>
          </a:p>
          <a:p>
            <a:endParaRPr lang="nl-NL" dirty="0"/>
          </a:p>
          <a:p>
            <a:r>
              <a:rPr lang="nl-NL" dirty="0" err="1" smtClean="0"/>
              <a:t>Waffen</a:t>
            </a:r>
            <a:r>
              <a:rPr lang="nl-NL" dirty="0" smtClean="0"/>
              <a:t> SS = legeronderdeel gevreesd om hun 						              wreedheid en fanatisme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66" y="1936375"/>
            <a:ext cx="5368634" cy="49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69297"/>
      </p:ext>
    </p:extLst>
  </p:cSld>
  <p:clrMapOvr>
    <a:masterClrMapping/>
  </p:clrMapOvr>
</p:sld>
</file>

<file path=ppt/theme/theme1.xml><?xml version="1.0" encoding="utf-8"?>
<a:theme xmlns:a="http://schemas.openxmlformats.org/drawingml/2006/main" name="Weergave">
  <a:themeElements>
    <a:clrScheme name="Weergav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Weergave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eergave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151</TotalTime>
  <Words>463</Words>
  <Application>Microsoft Macintosh PowerPoint</Application>
  <PresentationFormat>Breedbeeld</PresentationFormat>
  <Paragraphs>86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Century Schoolbook</vt:lpstr>
      <vt:lpstr>Wingdings</vt:lpstr>
      <vt:lpstr>Wingdings 2</vt:lpstr>
      <vt:lpstr>Arial</vt:lpstr>
      <vt:lpstr>Weergave</vt:lpstr>
      <vt:lpstr>4.1 NAZI’S AAN DE MACHT</vt:lpstr>
      <vt:lpstr>ADOLF HITLER</vt:lpstr>
      <vt:lpstr>FASCISME</vt:lpstr>
      <vt:lpstr>KENMERKEN VAN FASCISME  EXTREEMRECHTS</vt:lpstr>
      <vt:lpstr>NATIONAALSOCIALISME EXTREEMRECHTS</vt:lpstr>
      <vt:lpstr>HITLER KOMT AAN DE MACHT</vt:lpstr>
      <vt:lpstr>DE EERSTE TWEE MAANDEN ONDER HITLER 1933</vt:lpstr>
      <vt:lpstr>TOTALITAIRE DICTATUUR</vt:lpstr>
      <vt:lpstr>DE SS</vt:lpstr>
      <vt:lpstr>GELIJKSCHAKELING 1</vt:lpstr>
      <vt:lpstr>GELIJKSCHAKELING 2</vt:lpstr>
      <vt:lpstr>  HET FÜHRERPRINCIPE</vt:lpstr>
      <vt:lpstr>ANTISEMITISME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NAZI’S AAN DE MACHT</dc:title>
  <dc:creator>Microsoft Office-gebruiker</dc:creator>
  <cp:lastModifiedBy>Microsoft Office-gebruiker</cp:lastModifiedBy>
  <cp:revision>12</cp:revision>
  <dcterms:created xsi:type="dcterms:W3CDTF">2017-11-29T13:37:03Z</dcterms:created>
  <dcterms:modified xsi:type="dcterms:W3CDTF">2017-12-01T13:41:56Z</dcterms:modified>
</cp:coreProperties>
</file>